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250" y="84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15.06.2020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40.svg"/><Relationship Id="rId18" Type="http://schemas.openxmlformats.org/officeDocument/2006/relationships/image" Target="../media/image23.png"/><Relationship Id="rId3" Type="http://schemas.openxmlformats.org/officeDocument/2006/relationships/image" Target="../media/image30.svg"/><Relationship Id="rId7" Type="http://schemas.openxmlformats.org/officeDocument/2006/relationships/image" Target="../media/image34.svg"/><Relationship Id="rId12" Type="http://schemas.openxmlformats.org/officeDocument/2006/relationships/image" Target="../media/image20.png"/><Relationship Id="rId17" Type="http://schemas.openxmlformats.org/officeDocument/2006/relationships/image" Target="../media/image44.svg"/><Relationship Id="rId2" Type="http://schemas.openxmlformats.org/officeDocument/2006/relationships/image" Target="../media/image15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38.svg"/><Relationship Id="rId5" Type="http://schemas.openxmlformats.org/officeDocument/2006/relationships/image" Target="../media/image32.svg"/><Relationship Id="rId15" Type="http://schemas.openxmlformats.org/officeDocument/2006/relationships/image" Target="../media/image42.svg"/><Relationship Id="rId10" Type="http://schemas.openxmlformats.org/officeDocument/2006/relationships/image" Target="../media/image19.png"/><Relationship Id="rId19" Type="http://schemas.openxmlformats.org/officeDocument/2006/relationships/image" Target="../media/image46.svg"/><Relationship Id="rId4" Type="http://schemas.openxmlformats.org/officeDocument/2006/relationships/image" Target="../media/image16.png"/><Relationship Id="rId9" Type="http://schemas.openxmlformats.org/officeDocument/2006/relationships/image" Target="../media/image36.svg"/><Relationship Id="rId1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STAY SAFE ON A VISIT</a:t>
            </a:r>
            <a:endParaRPr lang="ru-RU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971" y="1504107"/>
            <a:ext cx="1174750" cy="633887"/>
          </a:xfrm>
        </p:spPr>
        <p:txBody>
          <a:bodyPr/>
          <a:lstStyle/>
          <a:p>
            <a:r>
              <a:rPr lang="en-US" dirty="0"/>
              <a:t>ONLY TAKE THE ITEMS YOU NEED. WIPE CLEAN SURFACES NOT SOFT. WIPE ALL EQUIPMENT  AFTER  VISIT. .PHOTOGRAPH   WRITTEN WORK</a:t>
            </a:r>
            <a:endParaRPr lang="ru-R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DO NOT MAKE A VISIT IF YOU HAVE SYMPTOMS OF COVID19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ENSURE CAR KEPT CLEAR AND CLEAN</a:t>
            </a:r>
            <a:endParaRPr lang="ru-R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CONSIDER SHORT OR ROLLING UP SLEEVES. REMOVE TIE,SCARF AND LANYARDS. TIE BACK HAIR. RETURN HOME &amp; WASH CLOTHES AFTER VISIT. 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USE HAND SANITISER BEFORE ENTERING SETTING. WASH HANDS ON ARRIVAL &amp; LEAVING</a:t>
            </a:r>
            <a:endParaRPr lang="ru-R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KEEP HANDS AWAY FROM FACE</a:t>
            </a:r>
          </a:p>
          <a:p>
            <a:r>
              <a:rPr lang="en-US" dirty="0"/>
              <a:t>KEEP GLASSES ON OR PLACE THEM IN CASE</a:t>
            </a:r>
            <a:endParaRPr lang="ru-R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WELL VENTILTATED ROOM. </a:t>
            </a:r>
            <a:r>
              <a:rPr lang="en-US"/>
              <a:t>NON-FABRIC CHAIRS . </a:t>
            </a:r>
            <a:r>
              <a:rPr lang="en-US" dirty="0"/>
              <a:t>CYP BROUGHT TO YOU BY MEMBER OF STAFF</a:t>
            </a:r>
            <a:endParaRPr lang="ru-RU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MAINTAIN DISTANCE . SIT SIDE BY SIDE OR ACROSS CORNER OF TABLE. EMAIL NOTES AFTER VISIT.</a:t>
            </a:r>
            <a:endParaRPr lang="ru-R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45595" y="2215645"/>
            <a:ext cx="1483200" cy="416000"/>
          </a:xfrm>
        </p:spPr>
        <p:txBody>
          <a:bodyPr/>
          <a:lstStyle/>
          <a:p>
            <a:r>
              <a:rPr lang="en-US" dirty="0"/>
              <a:t>EQUIPMENT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HEALTH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CAR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CLOTHES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HAND HYGIENE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/>
              <a:t>FACE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ROOM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SOCIAL DISTANCE</a:t>
            </a:r>
            <a:endParaRPr lang="ru-RU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40A26A96-E6C0-49B1-B2C7-367E1E0F0F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22698" y="5452055"/>
            <a:ext cx="1586637" cy="766762"/>
          </a:xfrm>
        </p:spPr>
        <p:txBody>
          <a:bodyPr/>
          <a:lstStyle/>
          <a:p>
            <a:r>
              <a:rPr lang="en-US" dirty="0"/>
              <a:t>PLAN AHEAD FOR YOUR INDIVIDUAL VISIT WITH SETTING</a:t>
            </a:r>
          </a:p>
          <a:p>
            <a:r>
              <a:rPr lang="en-GB" dirty="0"/>
              <a:t>ONLY WORK WITH ONE  CYP PER DAY TO REDUCE CONTAMINATION FROM BUBBLE TO ANOTHER </a:t>
            </a:r>
          </a:p>
          <a:p>
            <a:r>
              <a:rPr lang="en-GB" dirty="0"/>
              <a:t>WHAT EQUIPMENT WILL YOU NEED THE SETTING T O SUPPLY?</a:t>
            </a:r>
            <a:r>
              <a:rPr lang="en-US" dirty="0"/>
              <a:t> .CHECK HOW SETTING WILL VERIFY YOUR IDENTITY</a:t>
            </a:r>
          </a:p>
          <a:p>
            <a:endParaRPr lang="en-US" dirty="0"/>
          </a:p>
          <a:p>
            <a:endParaRPr lang="ru-RU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466139" y="4688430"/>
            <a:ext cx="1882665" cy="299064"/>
          </a:xfrm>
        </p:spPr>
        <p:txBody>
          <a:bodyPr/>
          <a:lstStyle/>
          <a:p>
            <a:r>
              <a:rPr lang="en-US" dirty="0"/>
              <a:t>PLAN AHEAD</a:t>
            </a:r>
            <a:endParaRPr lang="ru-RU" dirty="0"/>
          </a:p>
        </p:txBody>
      </p:sp>
      <p:pic>
        <p:nvPicPr>
          <p:cNvPr id="90" name="Picture Placeholder 89" descr="Car icon">
            <a:extLst>
              <a:ext uri="{FF2B5EF4-FFF2-40B4-BE49-F238E27FC236}">
                <a16:creationId xmlns:a16="http://schemas.microsoft.com/office/drawing/2014/main" id="{B7998027-85CD-4D10-9ED3-0F02051032D7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2232366" y="2546542"/>
            <a:ext cx="766763" cy="766762"/>
          </a:xfrm>
        </p:spPr>
      </p:pic>
      <p:pic>
        <p:nvPicPr>
          <p:cNvPr id="92" name="Picture Placeholder 91" descr="Clothes hanger">
            <a:extLst>
              <a:ext uri="{FF2B5EF4-FFF2-40B4-BE49-F238E27FC236}">
                <a16:creationId xmlns:a16="http://schemas.microsoft.com/office/drawing/2014/main" id="{2E159465-1E7F-4A5F-AB99-89C9D7708345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75436" y="2471218"/>
            <a:ext cx="766762" cy="766762"/>
          </a:xfrm>
        </p:spPr>
      </p:pic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/>
      </p:pic>
      <p:pic>
        <p:nvPicPr>
          <p:cNvPr id="96" name="Picture Placeholder 95" descr="Sign Language">
            <a:extLst>
              <a:ext uri="{FF2B5EF4-FFF2-40B4-BE49-F238E27FC236}">
                <a16:creationId xmlns:a16="http://schemas.microsoft.com/office/drawing/2014/main" id="{693BE813-722C-4719-A188-43EDAA4A0F59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9222" y="6978776"/>
            <a:ext cx="766762" cy="766762"/>
          </a:xfrm>
        </p:spPr>
      </p:pic>
      <p:pic>
        <p:nvPicPr>
          <p:cNvPr id="98" name="Picture Placeholder 97" descr="House">
            <a:extLst>
              <a:ext uri="{FF2B5EF4-FFF2-40B4-BE49-F238E27FC236}">
                <a16:creationId xmlns:a16="http://schemas.microsoft.com/office/drawing/2014/main" id="{397AB53F-85C9-4ADE-91F2-F4625252E0B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57329" y="6978776"/>
            <a:ext cx="766762" cy="766762"/>
          </a:xfrm>
        </p:spPr>
      </p:pic>
      <p:pic>
        <p:nvPicPr>
          <p:cNvPr id="100" name="Picture Placeholder 99" descr="Gender">
            <a:extLst>
              <a:ext uri="{FF2B5EF4-FFF2-40B4-BE49-F238E27FC236}">
                <a16:creationId xmlns:a16="http://schemas.microsoft.com/office/drawing/2014/main" id="{BAE9D837-2345-4153-A125-5941F7FD8BD5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875436" y="6978776"/>
            <a:ext cx="766762" cy="766762"/>
          </a:xfrm>
        </p:spPr>
      </p:pic>
      <p:pic>
        <p:nvPicPr>
          <p:cNvPr id="102" name="Picture Placeholder 101" descr="Smiling face with no fill">
            <a:extLst>
              <a:ext uri="{FF2B5EF4-FFF2-40B4-BE49-F238E27FC236}">
                <a16:creationId xmlns:a16="http://schemas.microsoft.com/office/drawing/2014/main" id="{42ACD4AD-5917-4342-88CB-C3C5DEE05F91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493543" y="6978776"/>
            <a:ext cx="766762" cy="766762"/>
          </a:xfrm>
        </p:spPr>
      </p:pic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  <a:endParaRPr lang="ru-RU" dirty="0"/>
          </a:p>
        </p:txBody>
      </p:sp>
      <p:pic>
        <p:nvPicPr>
          <p:cNvPr id="104" name="Picture Placeholder 103" descr="Checklist">
            <a:extLst>
              <a:ext uri="{FF2B5EF4-FFF2-40B4-BE49-F238E27FC236}">
                <a16:creationId xmlns:a16="http://schemas.microsoft.com/office/drawing/2014/main" id="{1E076406-ED61-49B5-A0E6-58AB97DDF3B0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024091" y="3938381"/>
            <a:ext cx="766762" cy="766762"/>
          </a:xfrm>
        </p:spPr>
      </p:pic>
      <p:pic>
        <p:nvPicPr>
          <p:cNvPr id="36" name="Picture Placeholder 89" descr="Backpack">
            <a:extLst>
              <a:ext uri="{FF2B5EF4-FFF2-40B4-BE49-F238E27FC236}">
                <a16:creationId xmlns:a16="http://schemas.microsoft.com/office/drawing/2014/main" id="{3A06A84D-31A9-42C7-BF80-5552F6D795F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89297" y="2618040"/>
            <a:ext cx="766762" cy="76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nfographicsPoster_Money_v3_mo" id="{D0F9005B-E593-4CA7-B021-8D0EEF892D39}" vid="{994E5564-1CD5-4E05-BA58-CB4645DEC5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4841C4-9D77-45E7-945C-9B2D212D8016}">
  <ds:schemaRefs>
    <ds:schemaRef ds:uri="http://schemas.microsoft.com/office/2006/metadata/properties"/>
    <ds:schemaRef ds:uri="http://schemas.openxmlformats.org/package/2006/metadata/core-properties"/>
    <ds:schemaRef ds:uri="6dc4bcd6-49db-4c07-9060-8acfc67cef9f"/>
    <ds:schemaRef ds:uri="http://schemas.microsoft.com/office/infopath/2007/PartnerControls"/>
    <ds:schemaRef ds:uri="http://purl.org/dc/terms/"/>
    <ds:schemaRef ds:uri="fb0879af-3eba-417a-a55a-ffe6dcd6ca77"/>
    <ds:schemaRef ds:uri="http://purl.org/dc/dcmitype/"/>
    <ds:schemaRef ds:uri="http://schemas.microsoft.com/office/2006/documentManagement/types"/>
    <ds:schemaRef ds:uri="http://purl.org/dc/elements/1.1/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Financial infographics poster</Template>
  <TotalTime>0</TotalTime>
  <Words>184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STAY SAFE ON A VISIT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2020-05-29T12:43:31Z</dcterms:created>
  <dcterms:modified xsi:type="dcterms:W3CDTF">2020-06-15T08:48:42Z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